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6" r:id="rId4"/>
    <p:sldId id="292" r:id="rId5"/>
    <p:sldId id="289" r:id="rId6"/>
    <p:sldId id="267" r:id="rId7"/>
    <p:sldId id="290" r:id="rId8"/>
    <p:sldId id="293" r:id="rId9"/>
    <p:sldId id="297" r:id="rId10"/>
    <p:sldId id="295" r:id="rId11"/>
    <p:sldId id="285" r:id="rId12"/>
    <p:sldId id="286" r:id="rId13"/>
    <p:sldId id="288" r:id="rId14"/>
    <p:sldId id="299" r:id="rId15"/>
    <p:sldId id="268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D1C"/>
    <a:srgbClr val="351413"/>
    <a:srgbClr val="F6987A"/>
    <a:srgbClr val="99FF99"/>
    <a:srgbClr val="E96969"/>
    <a:srgbClr val="EA0600"/>
    <a:srgbClr val="FF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272637011149458E-2"/>
          <c:y val="3.3581140632391385E-2"/>
          <c:w val="0.89996971329020325"/>
          <c:h val="0.7590994446927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куры</c:v>
                </c:pt>
              </c:strCache>
            </c:strRef>
          </c:tx>
          <c:spPr>
            <a:solidFill>
              <a:srgbClr val="4C1D1C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</c:v>
                </c:pt>
                <c:pt idx="1">
                  <c:v>85</c:v>
                </c:pt>
                <c:pt idx="2">
                  <c:v>141</c:v>
                </c:pt>
                <c:pt idx="3">
                  <c:v>193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утки</c:v>
                </c:pt>
              </c:strCache>
            </c:strRef>
          </c:tx>
          <c:spPr>
            <a:solidFill>
              <a:srgbClr val="FFC0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7.5285853864638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2706110335833851E-2"/>
                </c:manualLayout>
              </c:layout>
              <c:spPr/>
              <c:txPr>
                <a:bodyPr anchor="t" anchorCtr="1"/>
                <a:lstStyle/>
                <a:p>
                  <a:pPr>
                    <a:defRPr sz="2400" b="1">
                      <a:solidFill>
                        <a:srgbClr val="351413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86028591181526E-3"/>
                  <c:y val="8.53086652975744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86028591180301E-3"/>
                  <c:y val="7.9319191463689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0"/>
              <a:lstStyle/>
              <a:p>
                <a:pPr>
                  <a:defRPr sz="2400" b="1">
                    <a:solidFill>
                      <a:srgbClr val="35141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145</c:v>
                </c:pt>
                <c:pt idx="1">
                  <c:v>145</c:v>
                </c:pt>
                <c:pt idx="2">
                  <c:v>248</c:v>
                </c:pt>
                <c:pt idx="3">
                  <c:v>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9200"/>
        <c:axId val="29877376"/>
      </c:barChart>
      <c:catAx>
        <c:axId val="298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800" b="1" i="0" u="none" strike="noStrike" kern="1200" baseline="0">
                <a:solidFill>
                  <a:srgbClr val="4C1D1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9877376"/>
        <c:crosses val="autoZero"/>
        <c:auto val="1"/>
        <c:lblAlgn val="ctr"/>
        <c:lblOffset val="100"/>
        <c:noMultiLvlLbl val="0"/>
      </c:catAx>
      <c:valAx>
        <c:axId val="29877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C1D1C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859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602775347526003"/>
          <c:y val="0.90528181516287254"/>
          <c:w val="0.82226535919121213"/>
          <c:h val="7.7881988871760552E-2"/>
        </c:manualLayout>
      </c:layout>
      <c:overlay val="0"/>
      <c:txPr>
        <a:bodyPr/>
        <a:lstStyle/>
        <a:p>
          <a:pPr>
            <a:defRPr sz="2800">
              <a:solidFill>
                <a:srgbClr val="4C1D1C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C000">
                    <a:lumMod val="99000"/>
                  </a:srgbClr>
                </a:gs>
                <a:gs pos="21000">
                  <a:srgbClr val="D49E6C"/>
                </a:gs>
                <a:gs pos="37000">
                  <a:srgbClr val="663012"/>
                </a:gs>
              </a:gsLst>
              <a:lin ang="5400000" scaled="0"/>
            </a:gradFill>
            <a:ln>
              <a:solidFill>
                <a:srgbClr val="351413"/>
              </a:solidFill>
            </a:ln>
            <a:effectLst/>
          </c:spPr>
          <c:invertIfNegative val="1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18.2</c:v>
                </c:pt>
                <c:pt idx="1">
                  <c:v>21.5</c:v>
                </c:pt>
                <c:pt idx="2">
                  <c:v>28.595000000000002</c:v>
                </c:pt>
                <c:pt idx="3" formatCode="0.00">
                  <c:v>38.603250000000003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00192"/>
        <c:axId val="30201728"/>
      </c:barChart>
      <c:catAx>
        <c:axId val="3020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4C1D1C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01728"/>
        <c:crosses val="autoZero"/>
        <c:auto val="1"/>
        <c:lblAlgn val="ctr"/>
        <c:lblOffset val="100"/>
        <c:noMultiLvlLbl val="0"/>
      </c:catAx>
      <c:valAx>
        <c:axId val="302017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4C1D1C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0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2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4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5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5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1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8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4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3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0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0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0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0FE58-4DEF-4C56-912E-F2E57A9B91F6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396E-D617-4C13-A8CE-90CBE8FB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9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2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3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1.jpeg"/><Relationship Id="rId5" Type="http://schemas.openxmlformats.org/officeDocument/2006/relationships/image" Target="../media/image2.jpeg"/><Relationship Id="rId10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3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30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287" y="1484784"/>
            <a:ext cx="7706361" cy="36317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4C1D1C">
                <a:alpha val="2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600" b="1" dirty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Крестьянское (фермерское) хозяйство</a:t>
            </a:r>
          </a:p>
          <a:p>
            <a:pPr algn="ctr"/>
            <a:endParaRPr lang="ru-RU" sz="4600" b="1" dirty="0">
              <a:solidFill>
                <a:srgbClr val="4C1D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Gothic" pitchFamily="34" charset="-52"/>
            </a:endParaRPr>
          </a:p>
          <a:p>
            <a:pPr algn="ctr"/>
            <a:endParaRPr lang="ru-RU" sz="4600" b="1" dirty="0">
              <a:solidFill>
                <a:srgbClr val="4C1D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Gothic" pitchFamily="34" charset="-52"/>
            </a:endParaRPr>
          </a:p>
          <a:p>
            <a:pPr algn="ctr"/>
            <a:r>
              <a:rPr lang="ru-RU" sz="4600" b="1" dirty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Ханов Ренат Ханифович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5242" y="6309320"/>
            <a:ext cx="3306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>
                <a:solidFill>
                  <a:schemeClr val="accent2">
                    <a:lumMod val="50000"/>
                  </a:schemeClr>
                </a:solidFill>
                <a:latin typeface="Engravers Gothic" pitchFamily="34" charset="-52"/>
              </a:rPr>
              <a:t>Татарстан, Тукаевский </a:t>
            </a:r>
            <a:r>
              <a:rPr lang="ru-RU" sz="1200" b="1" spc="100" dirty="0" smtClean="0">
                <a:solidFill>
                  <a:schemeClr val="accent2">
                    <a:lumMod val="50000"/>
                  </a:schemeClr>
                </a:solidFill>
                <a:latin typeface="Engravers Gothic" pitchFamily="34" charset="-52"/>
              </a:rPr>
              <a:t>район, </a:t>
            </a:r>
            <a:r>
              <a:rPr lang="ru-RU" sz="1200" b="1" spc="100" dirty="0">
                <a:solidFill>
                  <a:schemeClr val="accent2">
                    <a:lumMod val="50000"/>
                  </a:schemeClr>
                </a:solidFill>
                <a:latin typeface="Engravers Gothic" pitchFamily="34" charset="-52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395819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1980" y="-99392"/>
            <a:ext cx="3424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Рабочие места</a:t>
            </a:r>
            <a:endParaRPr lang="ru-RU" sz="40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4098" name="Picture 2" descr="C:\Users\qwe\Documents\Cloud Mail.Ru\Camera Uploads\Биклянь\15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68380"/>
            <a:ext cx="2364762" cy="158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qwe\Documents\Cloud Mail.Ru\Camera Uploads\Биклянь\25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273630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qwe\Documents\Cloud Mail.Ru\Биклянь\Фото\IMG-20151002-WA0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94674"/>
            <a:ext cx="1621607" cy="27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qwe\Documents\Cloud Mail.Ru\Camera Uploads\Биклянь\20160219_1611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88999"/>
            <a:ext cx="2376264" cy="13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5"/>
            <a:ext cx="1008112" cy="181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1063001" cy="196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67535"/>
            <a:ext cx="1126884" cy="2001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2936"/>
            <a:ext cx="2089628" cy="1175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28" y="3955197"/>
            <a:ext cx="922362" cy="16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4493" y="-99392"/>
            <a:ext cx="5859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Объем реализации, голов</a:t>
            </a:r>
            <a:endParaRPr lang="ru-RU" sz="40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graphicFrame>
        <p:nvGraphicFramePr>
          <p:cNvPr id="9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958784"/>
              </p:ext>
            </p:extLst>
          </p:nvPr>
        </p:nvGraphicFramePr>
        <p:xfrm>
          <a:off x="1285963" y="1124740"/>
          <a:ext cx="7611158" cy="492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828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3787" y="-99392"/>
            <a:ext cx="7040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Объем реализации, </a:t>
            </a:r>
            <a:r>
              <a:rPr lang="ru-RU" sz="4000" b="1" dirty="0" err="1" smtClean="0">
                <a:solidFill>
                  <a:srgbClr val="4C1D1C"/>
                </a:solidFill>
                <a:latin typeface="Engravers Gothic" pitchFamily="34" charset="-52"/>
              </a:rPr>
              <a:t>млн.рублей</a:t>
            </a:r>
            <a:endParaRPr lang="ru-RU" sz="40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617425"/>
              </p:ext>
            </p:extLst>
          </p:nvPr>
        </p:nvGraphicFramePr>
        <p:xfrm>
          <a:off x="1331640" y="1124740"/>
          <a:ext cx="7355160" cy="500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828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1853" y="-99392"/>
            <a:ext cx="698460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Главные приоритеты – </a:t>
            </a:r>
          </a:p>
          <a:p>
            <a:pPr algn="ctr"/>
            <a:r>
              <a:rPr lang="ru-RU" sz="4000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КАЧЕСТВО </a:t>
            </a:r>
          </a:p>
          <a:p>
            <a:pPr algn="ctr"/>
            <a:r>
              <a:rPr lang="ru-RU" sz="4000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в потомственных традициях!!!</a:t>
            </a:r>
            <a:endParaRPr lang="ru-RU" sz="4000" b="1" dirty="0">
              <a:solidFill>
                <a:srgbClr val="4C1D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Gothic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3664" y="2132856"/>
            <a:ext cx="76137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b="1" dirty="0">
                <a:solidFill>
                  <a:srgbClr val="4C1D1C"/>
                </a:solidFill>
                <a:latin typeface="Engravers Gothic" pitchFamily="34" charset="-52"/>
              </a:rPr>
              <a:t>Производство и реализация племенной продукции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solidFill>
                  <a:srgbClr val="4C1D1C"/>
                </a:solidFill>
                <a:latin typeface="Engravers Gothic" pitchFamily="34" charset="-52"/>
              </a:rPr>
              <a:t>Удовлетворение спроса населения путем предоставления качественной продукции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solidFill>
                  <a:srgbClr val="4C1D1C"/>
                </a:solidFill>
                <a:latin typeface="Engravers Gothic" pitchFamily="34" charset="-52"/>
              </a:rPr>
              <a:t>Выращивание птиц кормами собственного производства, без добавления  антибиотиков и стимуляторов роста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solidFill>
                  <a:srgbClr val="4C1D1C"/>
                </a:solidFill>
                <a:latin typeface="Engravers Gothic" pitchFamily="34" charset="-52"/>
              </a:rPr>
              <a:t>Формирование  у младшего поколения любви к родной земле и труду для обеспечения преемственности </a:t>
            </a:r>
            <a:r>
              <a:rPr lang="ru-RU" sz="2400" b="1" dirty="0" smtClean="0">
                <a:solidFill>
                  <a:srgbClr val="4C1D1C"/>
                </a:solidFill>
                <a:latin typeface="Engravers Gothic" pitchFamily="34" charset="-52"/>
              </a:rPr>
              <a:t>своего дела</a:t>
            </a:r>
            <a:endParaRPr lang="ru-RU" sz="2400" b="1" dirty="0">
              <a:solidFill>
                <a:srgbClr val="4C1D1C"/>
              </a:solidFill>
              <a:latin typeface="Engravers Gothic" pitchFamily="34" charset="-52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8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1026" name="Picture 2" descr="Картинки по запросу с 8 мар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7" y="22830"/>
            <a:ext cx="9113561" cy="68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7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1434" y="2505090"/>
            <a:ext cx="6585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Спасибо за внимание!!!</a:t>
            </a:r>
            <a:endParaRPr lang="ru-RU" sz="4800" b="1" dirty="0">
              <a:solidFill>
                <a:srgbClr val="4C1D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Gothic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3754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23" y="980728"/>
            <a:ext cx="327540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268760"/>
            <a:ext cx="4464496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КФХ Ханов Р.Х. осуществляет свою деятельность </a:t>
            </a:r>
          </a:p>
          <a:p>
            <a:r>
              <a:rPr lang="ru-RU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 1991 года </a:t>
            </a:r>
          </a:p>
          <a:p>
            <a:r>
              <a:rPr lang="ru-RU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(26 лет)</a:t>
            </a:r>
            <a:endParaRPr lang="ru-RU" b="1" dirty="0">
              <a:solidFill>
                <a:srgbClr val="4C1D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82885" y="108207"/>
            <a:ext cx="7743555" cy="6641585"/>
            <a:chOff x="627590" y="171790"/>
            <a:chExt cx="8561386" cy="664158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90" y="171790"/>
              <a:ext cx="8561386" cy="6641585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5263842" y="3068960"/>
              <a:ext cx="1323490" cy="2448272"/>
              <a:chOff x="5263842" y="3068960"/>
              <a:chExt cx="1323490" cy="244827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354609" y="3212976"/>
                <a:ext cx="7269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b="1" u="sng" dirty="0" smtClean="0">
                    <a:solidFill>
                      <a:srgbClr val="351413"/>
                    </a:solidFill>
                  </a:rPr>
                  <a:t>Биклянь</a:t>
                </a:r>
                <a:endParaRPr lang="ru-RU" sz="1000" b="1" u="sng" dirty="0">
                  <a:solidFill>
                    <a:srgbClr val="351413"/>
                  </a:solidFill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3842" y="3068960"/>
                <a:ext cx="172254" cy="288032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415268" y="4406915"/>
                <a:ext cx="8191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b="1" u="sng" dirty="0" smtClean="0">
                    <a:solidFill>
                      <a:srgbClr val="351413"/>
                    </a:solidFill>
                  </a:rPr>
                  <a:t>Калинино</a:t>
                </a:r>
                <a:endParaRPr lang="ru-RU" sz="1000" b="1" u="sng" dirty="0">
                  <a:solidFill>
                    <a:srgbClr val="351413"/>
                  </a:solidFill>
                </a:endParaRPr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8639" y="4221088"/>
                <a:ext cx="172254" cy="288032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080" y="5157192"/>
                <a:ext cx="172254" cy="288032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364088" y="5271011"/>
                <a:ext cx="12232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b="1" u="sng" dirty="0" smtClean="0">
                    <a:solidFill>
                      <a:srgbClr val="351413"/>
                    </a:solidFill>
                  </a:rPr>
                  <a:t>Верхние Пинячи</a:t>
                </a:r>
                <a:endParaRPr lang="ru-RU" sz="1000" b="1" u="sng" dirty="0">
                  <a:solidFill>
                    <a:srgbClr val="351413"/>
                  </a:solidFill>
                </a:endParaRPr>
              </a:p>
            </p:txBody>
          </p: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2269" y="-99392"/>
            <a:ext cx="5663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4C1D1C"/>
                </a:solidFill>
                <a:latin typeface="Engravers Gothic" pitchFamily="34" charset="-52"/>
              </a:rPr>
              <a:t>География деятельности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92" y="2060848"/>
            <a:ext cx="1694896" cy="104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1712265" cy="104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35080"/>
            <a:ext cx="1685179" cy="10180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6" y="5453649"/>
            <a:ext cx="1612584" cy="9276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92" y="4753280"/>
            <a:ext cx="1694896" cy="953380"/>
          </a:xfrm>
          <a:prstGeom prst="rect">
            <a:avLst/>
          </a:prstGeom>
        </p:spPr>
      </p:pic>
      <p:pic>
        <p:nvPicPr>
          <p:cNvPr id="1026" name="Picture 2" descr="C:\Users\qwe\Documents\Cloud Mail.Ru\Camera Uploads\Разное\IMG-20170302-WA004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1596284" cy="9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we\Documents\Cloud Mail.Ru\Camera Uploads\Разное\IMG-20170302-WA004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98" y="4365104"/>
            <a:ext cx="1508262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3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6388" y="-99392"/>
            <a:ext cx="7255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Только племенная продукция!!!</a:t>
            </a:r>
            <a:endParaRPr lang="ru-RU" sz="40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32" y="2615339"/>
            <a:ext cx="1571300" cy="1809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51202"/>
            <a:ext cx="3096344" cy="1741694"/>
          </a:xfrm>
          <a:prstGeom prst="rect">
            <a:avLst/>
          </a:prstGeom>
        </p:spPr>
      </p:pic>
      <p:pic>
        <p:nvPicPr>
          <p:cNvPr id="2050" name="Picture 2" descr="C:\Users\qwe\Documents\Cloud Mail.Ru\Camera Uploads\03.02.2017 4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57" y="717917"/>
            <a:ext cx="3280707" cy="18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утка породы тем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5151"/>
            <a:ext cx="2736304" cy="21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.meatkings.ru/files/articles/images/5717126b73312e12df990000/large_utyata-temp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74" y="4797152"/>
            <a:ext cx="2669510" cy="17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5" y="2708920"/>
            <a:ext cx="2407099" cy="1760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76" y="980728"/>
            <a:ext cx="2604500" cy="348985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93" y="4636840"/>
            <a:ext cx="1879051" cy="209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89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348" y="-99392"/>
            <a:ext cx="4727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4C1D1C"/>
                </a:solidFill>
                <a:latin typeface="Engravers Gothic" pitchFamily="34" charset="-52"/>
              </a:rPr>
              <a:t>География </a:t>
            </a:r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поставок</a:t>
            </a:r>
            <a:endParaRPr lang="ru-RU" sz="40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259632" y="198884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15616" y="227687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43608" y="249289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43608" y="299695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75656" y="249289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99592" y="31409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3568" y="35730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43608" y="358140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75656" y="32849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475656" y="407707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07704" y="416507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979712" y="37254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02250" y="386525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80858" y="407707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907704" y="32849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619672" y="35093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187694" y="34676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835696" y="458112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547664" y="44371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563888" y="422069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700144" y="458112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267744" y="443864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835696" y="501317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203848" y="32145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987824" y="501317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90348" y="56818"/>
            <a:ext cx="4727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4C1D1C"/>
                </a:solidFill>
                <a:latin typeface="Engravers Gothic" pitchFamily="34" charset="-52"/>
              </a:rPr>
              <a:t>География </a:t>
            </a:r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поставок</a:t>
            </a:r>
            <a:endParaRPr lang="ru-RU" sz="40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6078" y="3561587"/>
            <a:ext cx="2052749" cy="124837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r="9539" b="16927"/>
          <a:stretch/>
        </p:blipFill>
        <p:spPr>
          <a:xfrm>
            <a:off x="6538451" y="893023"/>
            <a:ext cx="2227930" cy="1239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1728192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03716"/>
            <a:ext cx="2202250" cy="1651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6"/>
          <a:stretch/>
        </p:blipFill>
        <p:spPr>
          <a:xfrm>
            <a:off x="-40071" y="-31694"/>
            <a:ext cx="1371711" cy="1514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-9020" r="44716" b="9020"/>
          <a:stretch/>
        </p:blipFill>
        <p:spPr>
          <a:xfrm>
            <a:off x="19106" y="4456870"/>
            <a:ext cx="1472939" cy="20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5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1795" y="-99392"/>
            <a:ext cx="4464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Вся семья в сборе</a:t>
            </a:r>
            <a:endParaRPr lang="ru-RU" sz="40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2050" name="Picture 2" descr="C:\Users\qwe\Documents\Cloud Mail.Ru\Camera Uploads\вся семья в сбор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7417992" cy="54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1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74" y="1753859"/>
            <a:ext cx="2374462" cy="189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6818"/>
            <a:ext cx="320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Воспитание</a:t>
            </a:r>
            <a:endParaRPr lang="ru-RU" sz="40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1026" name="Picture 2" descr="C:\Users\qwe\Documents\Cloud Mail.Ru\Camera Uploads\Биклянь\20161105_130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37112"/>
            <a:ext cx="1334843" cy="24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we\Documents\Cloud Mail.Ru\Camera Uploads\Биклянь\20161105_1302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41801"/>
            <a:ext cx="1352749" cy="24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qwe\Documents\Cloud Mail.Ru\Camera Uploads\Биклянь\18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75" y="4437112"/>
            <a:ext cx="1352749" cy="24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63" y="4433853"/>
            <a:ext cx="1352749" cy="2406824"/>
          </a:xfrm>
          <a:prstGeom prst="rect">
            <a:avLst/>
          </a:prstGeom>
        </p:spPr>
      </p:pic>
      <p:pic>
        <p:nvPicPr>
          <p:cNvPr id="7" name="Picture 4" descr="\\HOME\Users\Айгуль\Documents\Флешка\ФОТОГРАФ\IMG-20160322-WA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9010"/>
            <a:ext cx="1194347" cy="22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HOME\Users\Айгуль\Documents\Флешка\ФОТОГРАФ\IMG-20160322-WA00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66" y="884994"/>
            <a:ext cx="1277626" cy="22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qwe\Documents\Cloud Mail.Ru\Camera Uploads\Разное\IMG-20170302-WA00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96" y="4437112"/>
            <a:ext cx="1355856" cy="2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516216" y="-15190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трудом</a:t>
            </a:r>
            <a:endParaRPr lang="ru-RU" sz="40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1036" name="Picture 12" descr="C:\Users\qwe\Documents\Cloud Mail.Ru\Camera Uploads\Разное\07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1340996" cy="23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22" y="2037122"/>
            <a:ext cx="1105366" cy="224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Users\qwe\Documents\Cloud Mail.Ru\Camera Uploads\Биклянь\181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37122"/>
            <a:ext cx="1189938" cy="22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100712" y="22261512"/>
            <a:ext cx="639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74" y="3334385"/>
            <a:ext cx="2374462" cy="139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"/>
            <a:ext cx="2937821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81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7" name="Picture 6" descr="C:\Users\qwe\Documents\Cloud Mail.Ru\Camera Uploads\Биклянь\16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06" y="4534158"/>
            <a:ext cx="3002646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04" y="4005064"/>
            <a:ext cx="3096680" cy="2207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91" y="684962"/>
            <a:ext cx="4187957" cy="28880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51135" y="-99392"/>
            <a:ext cx="5606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C1D1C"/>
                </a:solidFill>
                <a:latin typeface="Engravers Gothic" pitchFamily="34" charset="-52"/>
              </a:rPr>
              <a:t>Высокая оценка работы</a:t>
            </a:r>
            <a:endParaRPr lang="ru-RU" sz="40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5123" name="Picture 3" descr="C:\Users\qwe\Documents\Cloud Mail.Ru\Camera Uploads\Фото\20150903_0905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21" y="2636913"/>
            <a:ext cx="29333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qwe\Documents\Cloud Mail.Ru\Camera Uploads\Биклянь\14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21" y="855035"/>
            <a:ext cx="2967851" cy="15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3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" y="22830"/>
            <a:ext cx="1119396" cy="110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272987" y="3397727"/>
            <a:ext cx="5733260" cy="118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17399" y="0"/>
            <a:ext cx="37157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kern="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Выращивание и реализация живой птицы</a:t>
            </a:r>
            <a:endParaRPr lang="ru-RU" sz="1100" kern="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01737"/>
            <a:ext cx="1225304" cy="65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6047710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C1D1C"/>
                </a:solidFill>
                <a:latin typeface="Engravers Gothic" pitchFamily="34" charset="-52"/>
              </a:rPr>
              <a:t>КФХ Ханов Р.Х.</a:t>
            </a:r>
            <a:endParaRPr lang="ru-RU" sz="1100" b="1" dirty="0">
              <a:solidFill>
                <a:srgbClr val="4C1D1C"/>
              </a:solidFill>
              <a:latin typeface="Engravers Gothic" pitchFamily="34" charset="-5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07" y="332656"/>
            <a:ext cx="4067497" cy="304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8104" y="404664"/>
            <a:ext cx="31683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Глава </a:t>
            </a:r>
            <a:r>
              <a:rPr lang="ru-RU" sz="4000" b="1" dirty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КФХ</a:t>
            </a:r>
          </a:p>
          <a:p>
            <a:pPr algn="ctr"/>
            <a:r>
              <a:rPr lang="ru-RU" sz="4000" b="1" dirty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Ханов </a:t>
            </a:r>
          </a:p>
          <a:p>
            <a:pPr algn="ctr"/>
            <a:r>
              <a:rPr lang="ru-RU" sz="4000" b="1" dirty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Ренат Ханифович</a:t>
            </a:r>
          </a:p>
          <a:p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259632" y="3684165"/>
            <a:ext cx="7848872" cy="284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Почетный </a:t>
            </a:r>
            <a:r>
              <a:rPr lang="ru-RU" b="1" dirty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фермер </a:t>
            </a:r>
            <a:r>
              <a:rPr lang="ru-RU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России (АККОР)</a:t>
            </a:r>
            <a:endParaRPr lang="ru-RU" b="1" dirty="0">
              <a:solidFill>
                <a:srgbClr val="4C1D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Gothic" pitchFamily="34" charset="-52"/>
            </a:endParaRPr>
          </a:p>
          <a:p>
            <a:r>
              <a:rPr lang="ru-RU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Заслуженный </a:t>
            </a:r>
            <a:r>
              <a:rPr lang="ru-RU" b="1" dirty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фермер </a:t>
            </a:r>
            <a:r>
              <a:rPr lang="ru-RU" b="1" dirty="0" smtClean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России (АККОР)</a:t>
            </a:r>
            <a:endParaRPr lang="ru-RU" b="1" dirty="0">
              <a:solidFill>
                <a:srgbClr val="4C1D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Gothic" pitchFamily="34" charset="-52"/>
            </a:endParaRPr>
          </a:p>
          <a:p>
            <a:r>
              <a:rPr lang="ru-RU" b="1" dirty="0">
                <a:solidFill>
                  <a:srgbClr val="4C1D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Gothic" pitchFamily="34" charset="-52"/>
              </a:rPr>
              <a:t>Заслуженный работник сельского хозяйства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467507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2653</TotalTime>
  <Words>275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Дмитрий Долгов Михайлович</cp:lastModifiedBy>
  <cp:revision>65</cp:revision>
  <cp:lastPrinted>2017-03-03T15:38:33Z</cp:lastPrinted>
  <dcterms:created xsi:type="dcterms:W3CDTF">2017-02-19T10:03:33Z</dcterms:created>
  <dcterms:modified xsi:type="dcterms:W3CDTF">2017-03-06T05:11:41Z</dcterms:modified>
</cp:coreProperties>
</file>